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3"/>
  </p:notesMasterIdLst>
  <p:sldIdLst>
    <p:sldId id="256" r:id="rId2"/>
    <p:sldId id="261" r:id="rId3"/>
    <p:sldId id="286" r:id="rId4"/>
    <p:sldId id="285" r:id="rId5"/>
    <p:sldId id="284" r:id="rId6"/>
    <p:sldId id="283" r:id="rId7"/>
    <p:sldId id="282" r:id="rId8"/>
    <p:sldId id="281" r:id="rId9"/>
    <p:sldId id="280" r:id="rId10"/>
    <p:sldId id="279" r:id="rId11"/>
    <p:sldId id="262" r:id="rId12"/>
  </p:sldIdLst>
  <p:sldSz cx="12192000" cy="6858000"/>
  <p:notesSz cx="6858000" cy="9144000"/>
  <p:embeddedFontLst>
    <p:embeddedFont>
      <p:font typeface="Clash Display" panose="020B0604020202020204" charset="0"/>
      <p:regular r:id="rId14"/>
      <p:bold r:id="rId15"/>
    </p:embeddedFont>
    <p:embeddedFont>
      <p:font typeface="Clash Display Mediu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2.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11</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1/22/2024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www.apple.com/job-creation/"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2356799"/>
          </a:xfrm>
          <a:prstGeom prst="rect">
            <a:avLst/>
          </a:prstGeom>
          <a:noFill/>
        </p:spPr>
        <p:txBody>
          <a:bodyPr wrap="square" rtlCol="0">
            <a:spAutoFit/>
          </a:bodyPr>
          <a:lstStyle/>
          <a:p>
            <a:pPr>
              <a:lnSpc>
                <a:spcPts val="6000"/>
              </a:lnSpc>
            </a:pPr>
            <a:r>
              <a:rPr lang="en-US" sz="4400" kern="2000" dirty="0">
                <a:solidFill>
                  <a:srgbClr val="141F34"/>
                </a:solidFill>
                <a:latin typeface="Clash Display Medium" pitchFamily="2" charset="0"/>
              </a:rPr>
              <a:t>BUS7C3 International </a:t>
            </a:r>
            <a:r>
              <a:rPr lang="en-US" sz="4400" kern="2000" dirty="0" err="1">
                <a:solidFill>
                  <a:srgbClr val="141F34"/>
                </a:solidFill>
                <a:latin typeface="Clash Display Medium" pitchFamily="2" charset="0"/>
              </a:rPr>
              <a:t>Organisational</a:t>
            </a:r>
            <a:r>
              <a:rPr lang="en-US" sz="4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570116" y="3622853"/>
            <a:ext cx="6261462" cy="1533368"/>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2 – Mapping the Employer Branding Landscape</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Independent Study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Please ensure you complete the additional learning materials and associated tasks on Moodle.  You will need to know their content as these will be incorporated into your lectures and assignment.</a:t>
            </a: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
        <p:nvSpPr>
          <p:cNvPr id="5" name="Title 4">
            <a:extLst>
              <a:ext uri="{FF2B5EF4-FFF2-40B4-BE49-F238E27FC236}">
                <a16:creationId xmlns:a16="http://schemas.microsoft.com/office/drawing/2014/main" id="{AD4B7D1D-4F8C-4242-8AB7-EB8FFCB262B1}"/>
              </a:ext>
            </a:extLst>
          </p:cNvPr>
          <p:cNvSpPr>
            <a:spLocks noGrp="1"/>
          </p:cNvSpPr>
          <p:nvPr>
            <p:ph type="title"/>
          </p:nvPr>
        </p:nvSpPr>
        <p:spPr>
          <a:xfrm>
            <a:off x="838200" y="-1325563"/>
            <a:ext cx="10515600" cy="1325563"/>
          </a:xfrm>
        </p:spPr>
        <p:txBody>
          <a:bodyPr anchor="b"/>
          <a:lstStyle/>
          <a:p>
            <a:r>
              <a:rPr lang="en-GB" dirty="0"/>
              <a:t>General Slide Option 1</a:t>
            </a:r>
          </a:p>
        </p:txBody>
      </p:sp>
    </p:spTree>
    <p:extLst>
      <p:ext uri="{BB962C8B-B14F-4D97-AF65-F5344CB8AC3E}">
        <p14:creationId xmlns:p14="http://schemas.microsoft.com/office/powerpoint/2010/main" val="143857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Week 1 Recap</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What is organisational branding from a HR perspective?</a:t>
            </a:r>
          </a:p>
          <a:p>
            <a:r>
              <a:rPr lang="en-GB" dirty="0"/>
              <a:t>What were the main theories we discussed last week?</a:t>
            </a:r>
          </a:p>
          <a:p>
            <a:r>
              <a:rPr lang="en-GB" dirty="0"/>
              <a:t>What are the key elements of branding that those theories discuss?</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This week’s learning outcomes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At the end of this session, you will be able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Conceptualise the role of branding from an employer perspective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Apply research and theory on the impact employer branding has within an international context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Present a discussion on why employer branding is used in organisations</a:t>
            </a: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Reflection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What were the four main categories of HR we discussed last week that impact and drive employer branding?</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Retention</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Recruitment</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Conduct</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Reward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We will come back to these later in the lecture.</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Branding is “the process of developing an intended brand identity” (Kotler &amp; Lee, 2008).</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The term employer branding has been adapted to embed branding strategies and principles within human resource management, so that the organisation ‘brands’ itself by placing value on the employee.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It is about employers understanding the value of employees, as well as learning how to adjust to the demands of the skills and competitive market.</a:t>
            </a:r>
            <a:endPar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1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Employer Branding in Recruitment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In your groups.  </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Review the following 3 adverts that are found on this week’s Moodle study book.  Discuss these with your group and write down your perception of what you think each organisation offers from an employer branding perspective.</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How are they communicating that perception to you?</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10 minutes.</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Defining employer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 identifies an organisation in the marketplace and makes it unique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Giliver</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2009).  Employees and potential employees are our target audience.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branding aims to make an organisation: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stand out - what stood out to you about the 3 jobs?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become an employer of choice – would you choose to work there?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demonstrate loyalty and commitment to the employee – did the job communicate a culture that cultivates loyalty and commitment?  If yes – how?  If no – why?</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2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But how… do organisations define this?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Before you move into your groups, let us have a look at a major international company - APPLE: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5"/>
              </a:rPr>
              <a:t>https://www.apple.com/job-creation/</a:t>
            </a: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is this company telling us about its employer branding?</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stands out most to you?</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makes this internationally focussed?</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Now move into your groups and create a mind map of your thoughts.  Discuss these with your colleagues.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10 minutes – then discuss your findings as a group.</a:t>
            </a: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2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But how… do organisations define this?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622742"/>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Now look at Apple from the perspective of a targeted approach with their employer brand and consider the individual mix for each specific target audience identified below:</a:t>
            </a:r>
          </a:p>
          <a:p>
            <a:pP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Company’s website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Social Media Platforms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LinkedIn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Glassdoor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Hiring events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Social media advertisements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tiktok</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anyone?)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Employee benefits and pay</a:t>
            </a:r>
          </a:p>
          <a:p>
            <a:pPr marL="0" indent="0">
              <a:buNone/>
            </a:pPr>
            <a:endParaRPr lang="en-GB" dirty="0"/>
          </a:p>
        </p:txBody>
      </p:sp>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1858</TotalTime>
  <Words>583</Words>
  <Application>Microsoft Office PowerPoint</Application>
  <PresentationFormat>Widescreen</PresentationFormat>
  <Paragraphs>69</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Clash Display Medium</vt:lpstr>
      <vt:lpstr>Calibri</vt:lpstr>
      <vt:lpstr>Arial</vt:lpstr>
      <vt:lpstr>Clash Display</vt:lpstr>
      <vt:lpstr>Calibri Light</vt:lpstr>
      <vt:lpstr>Office Theme</vt:lpstr>
      <vt:lpstr>PowerPoint Presentation</vt:lpstr>
      <vt:lpstr>Week 1 Recap</vt:lpstr>
      <vt:lpstr>This week’s learning outcomes</vt:lpstr>
      <vt:lpstr>Reflection</vt:lpstr>
      <vt:lpstr>Employer branding</vt:lpstr>
      <vt:lpstr>Group Activity 1 – Employer Branding in Recruitment</vt:lpstr>
      <vt:lpstr>Defining employer branding</vt:lpstr>
      <vt:lpstr>Group Activity 2 - But how… do organisations define this?</vt:lpstr>
      <vt:lpstr>Group Activity 2 - But how… do organisations define this?</vt:lpstr>
      <vt:lpstr>Organisational Branding – Independent Study</vt:lpstr>
      <vt:lpstr>General Slide Option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2024-01-23T10:19:27Z</dcterms:modified>
</cp:coreProperties>
</file>

<file path=docProps/thumbnail.jpeg>
</file>